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1" r:id="rId4"/>
    <p:sldId id="263" r:id="rId5"/>
    <p:sldId id="287" r:id="rId6"/>
    <p:sldId id="288" r:id="rId7"/>
    <p:sldId id="268" r:id="rId8"/>
    <p:sldId id="269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2" r:id="rId28"/>
    <p:sldId id="315" r:id="rId29"/>
    <p:sldId id="316" r:id="rId30"/>
    <p:sldId id="317" r:id="rId31"/>
    <p:sldId id="310" r:id="rId32"/>
    <p:sldId id="313" r:id="rId33"/>
    <p:sldId id="318" r:id="rId34"/>
    <p:sldId id="311" r:id="rId35"/>
    <p:sldId id="319" r:id="rId36"/>
    <p:sldId id="32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38"/>
    <p:restoredTop sz="94718"/>
  </p:normalViewPr>
  <p:slideViewPr>
    <p:cSldViewPr snapToGrid="0" snapToObjects="1">
      <p:cViewPr varScale="1">
        <p:scale>
          <a:sx n="149" d="100"/>
          <a:sy n="149" d="100"/>
        </p:scale>
        <p:origin x="1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4515-8DA3-5348-828A-98A35D618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15414-E742-FA4D-93DF-38C05A1CF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79163-1D8B-8741-A3C1-16A3C2DE3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F59B1-49B9-9242-A710-9FCB16E45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09AB0-8915-3D45-AC69-22EA1C2B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A414-165D-6E4E-A89E-3BCFCA4A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D02D-73C4-6641-9EDD-C3ADC2003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571BF-FA5A-E34A-B271-3B7A7389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A7F8F-6551-A34B-887C-1CA93CE8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3208A-47C0-EA45-B47C-9D70D711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9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F9547-4304-B541-9648-63B53037C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7424B-6113-BD41-AB8F-B6083BEF3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9233-2F71-4048-BEA1-17680443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8F21D-DEEA-FC4D-B95B-48621AEAC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DDFED-16DC-7342-A0E1-CDDCC301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44B4-BD50-B341-925C-7210855C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FC828-2F91-2941-AB89-6327579DF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F0CFB-1AAF-2E42-99FC-43F105A2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B8C3B-6E29-2C4C-BDD3-0CBDDE48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C83D6-7683-DF48-9713-4997768F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BBF7-D547-FA48-A17B-1661158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EA49C-F258-1549-9439-FCB270E0E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F6A1A-3043-1B44-B230-4AB57ED8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30D9-FE54-9A41-9444-947A78354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AB49D-D581-8045-9EA7-9743FD37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4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42CB-75BC-5746-9DE3-B0E3DE14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FE598-A7D5-7D40-9180-7564BE518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05FFE-ECE5-7646-8F7C-59185F584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E4DE9-BBBE-C346-9324-DADD0008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E985A-F957-874B-8C2C-03729389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679E6-F4A5-D64D-AEBB-6447A523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5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0CDD-E8F0-7948-9BF1-2C03CFA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A98E0-FE27-C241-8708-F7C1730A0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EAB21-5015-9A47-8702-E3082B77A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25EA7-3E8C-EF4F-BAB4-E0C89446B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7A2C2F-5945-DE4E-B8B5-61917E142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5E483-62F4-E247-B5E3-3F05289A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BD70D-EF44-4841-A022-FDAC2DCE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3D3FD-1A70-8542-88F9-32E2618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767B-1A1F-BB41-926E-E2D07B7D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F9EA4-0E64-3541-AD15-4A29EEA9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D6034-2678-194D-B7CB-6D68299F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BBB37-A092-2144-A982-B6BE1D67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6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B0F84-FAE6-FF45-804D-8294315E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DF7F3-F0E3-CF41-B528-2CD0BFF0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7522C-E834-8448-B21E-8CE6476E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406AA-5D7E-D441-81F5-ADE49777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37D7-68E2-1648-B72D-C003E115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F1B82-9794-FD4C-BB5B-4CD54D927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BCA0A-5E68-4540-8E78-84E94A70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49554-AA00-ED4E-94E2-9FB9314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891E1-9FF0-5F46-BB10-0C7F00FC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7696A-6E9F-9542-959B-64654DEA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01964-90DE-2F4F-8DAA-7836ACFCB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003DA-3D90-464B-9E27-4972AA602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1CD63-2E76-9E4D-A027-C9311C9A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80395-3373-524B-ADA3-62F4E452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28039-2013-A243-8912-23A77B45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8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28F00-E343-8D43-93B8-EC29C97B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2745B-9BF4-2340-A71A-57C9715EC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4BB77-D7E8-2745-B0DD-9B1EF7631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2D5B9-5ABA-2441-A367-060A073F9C70}" type="datetimeFigureOut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9D8D1-59BA-8E4A-98B7-C341FEBBC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EBF39-4538-E94F-97A7-DF9493C83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A05B9-5AD6-B54B-8BBC-AC29C22A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0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E2BC-B9AD-8E47-BDEC-111369E7B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9178"/>
            <a:ext cx="9144000" cy="1829442"/>
          </a:xfrm>
          <a:noFill/>
        </p:spPr>
        <p:txBody>
          <a:bodyPr/>
          <a:lstStyle/>
          <a:p>
            <a:r>
              <a:rPr lang="en-US" b="1" dirty="0"/>
              <a:t>Bust Half Nut Club</a:t>
            </a:r>
            <a:br>
              <a:rPr lang="en-US" b="1" dirty="0"/>
            </a:br>
            <a:r>
              <a:rPr lang="en-US" sz="4000" b="1" dirty="0"/>
              <a:t>Orlando FUN – January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77C09-16CD-5344-B9EB-676226C16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b="1" dirty="0"/>
          </a:p>
          <a:p>
            <a:r>
              <a:rPr lang="en-US" sz="4800" b="1" dirty="0"/>
              <a:t>Capped Bust Half Dollar</a:t>
            </a:r>
          </a:p>
          <a:p>
            <a:r>
              <a:rPr lang="en-US" sz="4800" b="1" dirty="0"/>
              <a:t>Die State Progressions</a:t>
            </a:r>
          </a:p>
        </p:txBody>
      </p:sp>
    </p:spTree>
    <p:extLst>
      <p:ext uri="{BB962C8B-B14F-4D97-AF65-F5344CB8AC3E}">
        <p14:creationId xmlns:p14="http://schemas.microsoft.com/office/powerpoint/2010/main" val="335560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1822 103.3 R5?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9C694-7C10-B844-A716-0F44BA11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B5432-1434-B643-B8CF-C0C07037B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8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1822 103.4 R6?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9C694-7C10-B844-A716-0F44BA11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B5432-1434-B643-B8CF-C0C07037B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66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1824 Overton 108 – Die State Progression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87F3D-10DE-7A44-A212-F2A84B3C8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371600"/>
            <a:ext cx="10515600" cy="22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4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1824 108.1 R2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4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1824 108.2 R2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5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1824 108.3 R2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3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1824 108.4 R6?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34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1825 Overton 106 – Die State Progression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4AC32-B3A9-AD4D-B4F9-5D128B5B4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371600"/>
            <a:ext cx="10515600" cy="14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3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1825 106.1 R4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53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1825 106.2 R3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8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1820 Overton 101 – Die State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F5850-8221-6A4F-BFEC-27EEFB8EC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10515600" cy="29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39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1825 106.3 R4?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4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1826 Overton 104 – Die State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437CD-9D84-E244-B4B8-FF3BA67B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371600"/>
            <a:ext cx="10515600" cy="19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6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104.1 R3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0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104.2 R3?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3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104.3 R3?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58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104.4 R4?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2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1826 Overton 110 – Die State Progression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44E17-D951-844B-A4C8-A88D4ECCC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371600"/>
            <a:ext cx="10515600" cy="22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69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110.1 R2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32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110.2 R3?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8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110.3 R4?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1820 101.1 R2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2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1826 110.4 R5?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2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1827 Overton 113 – Die State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81277-DF8C-F944-8A68-ADD0732E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371600"/>
            <a:ext cx="10515600" cy="13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4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1827 113.1 R4-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11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1827 113.2 R4-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36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1828 Overton 106 – Die State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8B606-B3BF-8043-B327-EB62E376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371600"/>
            <a:ext cx="10515600" cy="17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32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1828 106.2 R4+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68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1828 106.3 R7?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EB6337-08CE-2942-A1E6-5B98A4D86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B2078-4805-E548-8807-E431B829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34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1820 101.2 R3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6B46D-067A-3F4A-8221-F409B38C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D1E6D-13FE-7D46-9C91-C914EDEA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6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1820 101.3 R4?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6B46D-067A-3F4A-8221-F409B38C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D1E6D-13FE-7D46-9C91-C914EDEA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95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39" cy="1325563"/>
          </a:xfrm>
        </p:spPr>
        <p:txBody>
          <a:bodyPr/>
          <a:lstStyle/>
          <a:p>
            <a:pPr algn="ctr"/>
            <a:r>
              <a:rPr lang="en-US" b="1" dirty="0"/>
              <a:t>1820 101.4 R5?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6B46D-067A-3F4A-8221-F409B38C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D1E6D-13FE-7D46-9C91-C914EDEA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3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1822 Overton 103 – Die State Progression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5B980-A6E0-C14B-B5A9-2FC8454F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10515600" cy="19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2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0"/>
            <a:ext cx="11012740" cy="1325563"/>
          </a:xfrm>
        </p:spPr>
        <p:txBody>
          <a:bodyPr/>
          <a:lstStyle/>
          <a:p>
            <a:pPr algn="ctr"/>
            <a:r>
              <a:rPr lang="en-US" b="1" dirty="0"/>
              <a:t>1822 103.1 R5-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9C694-7C10-B844-A716-0F44BA11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B5432-1434-B643-B8CF-C0C07037B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3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0000">
              <a:schemeClr val="accent1">
                <a:lumMod val="50000"/>
                <a:lumOff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F7A-FC43-F147-BBE4-28F208F9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0"/>
            <a:ext cx="11023250" cy="1325563"/>
          </a:xfrm>
        </p:spPr>
        <p:txBody>
          <a:bodyPr/>
          <a:lstStyle/>
          <a:p>
            <a:pPr algn="ctr"/>
            <a:r>
              <a:rPr lang="en-US" b="1" dirty="0"/>
              <a:t>1822 103.2 R5-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9C694-7C10-B844-A716-0F44BA11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B5432-1434-B643-B8CF-C0C07037B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2200" y="11430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34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168</Words>
  <Application>Microsoft Macintosh PowerPoint</Application>
  <PresentationFormat>Widescreen</PresentationFormat>
  <Paragraphs>39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Bust Half Nut Club Orlando FUN – January 2020</vt:lpstr>
      <vt:lpstr>1820 Overton 101 – Die State Progression</vt:lpstr>
      <vt:lpstr>1820 101.1 R2</vt:lpstr>
      <vt:lpstr>1820 101.2 R3</vt:lpstr>
      <vt:lpstr>1820 101.3 R4?</vt:lpstr>
      <vt:lpstr>1820 101.4 R5?</vt:lpstr>
      <vt:lpstr>1822 Overton 103 – Die State Progression</vt:lpstr>
      <vt:lpstr>1822 103.1 R5-</vt:lpstr>
      <vt:lpstr>1822 103.2 R5-</vt:lpstr>
      <vt:lpstr>1822 103.3 R5?</vt:lpstr>
      <vt:lpstr>1822 103.4 R6?</vt:lpstr>
      <vt:lpstr>1824 Overton 108 – Die State Progression</vt:lpstr>
      <vt:lpstr>1824 108.1 R2</vt:lpstr>
      <vt:lpstr>1824 108.2 R2</vt:lpstr>
      <vt:lpstr>1824 108.3 R2</vt:lpstr>
      <vt:lpstr>1824 108.4 R6?</vt:lpstr>
      <vt:lpstr>1825 Overton 106 – Die State Progression</vt:lpstr>
      <vt:lpstr>1825 106.1 R4</vt:lpstr>
      <vt:lpstr>1825 106.2 R3</vt:lpstr>
      <vt:lpstr>1825 106.3 R4?</vt:lpstr>
      <vt:lpstr>1826 Overton 104 – Die State Progression</vt:lpstr>
      <vt:lpstr>1826 104.1 R3</vt:lpstr>
      <vt:lpstr>1826 104.2 R3?</vt:lpstr>
      <vt:lpstr>1826 104.3 R3?</vt:lpstr>
      <vt:lpstr>1826 104.4 R4?</vt:lpstr>
      <vt:lpstr>1826 Overton 110 – Die State Progression</vt:lpstr>
      <vt:lpstr>1826 110.1 R2</vt:lpstr>
      <vt:lpstr>1826 110.2 R3?</vt:lpstr>
      <vt:lpstr>1826 110.3 R4?</vt:lpstr>
      <vt:lpstr>1826 110.4 R5?</vt:lpstr>
      <vt:lpstr>1827 Overton 113 – Die State Progression</vt:lpstr>
      <vt:lpstr>1827 113.1 R4-</vt:lpstr>
      <vt:lpstr>1827 113.2 R4-</vt:lpstr>
      <vt:lpstr>1828 Overton 106 – Die State Progression</vt:lpstr>
      <vt:lpstr>1828 106.2 R4+</vt:lpstr>
      <vt:lpstr>1828 106.3 R7?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Bust Half Nut Club</dc:title>
  <dc:creator>Stephen Herrman</dc:creator>
  <cp:lastModifiedBy>Stephen Herrman</cp:lastModifiedBy>
  <cp:revision>103</cp:revision>
  <dcterms:created xsi:type="dcterms:W3CDTF">2018-07-04T15:09:57Z</dcterms:created>
  <dcterms:modified xsi:type="dcterms:W3CDTF">2020-01-06T00:26:29Z</dcterms:modified>
</cp:coreProperties>
</file>